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62" r:id="rId10"/>
    <p:sldId id="263" r:id="rId11"/>
    <p:sldId id="269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81C5-3AF8-4872-9003-9AAC86082CB9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16E2-FC86-4767-ADE2-905783DA1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1340769"/>
            <a:ext cx="3528392" cy="22596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«Дети имеют право на особую заботу и помощь»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923928" cy="18722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err="1" smtClean="0">
                <a:solidFill>
                  <a:srgbClr val="002060"/>
                </a:solidFill>
              </a:rPr>
              <a:t>Мингалева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Светлана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Владимировна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МОУ «НОШ №23»</a:t>
            </a:r>
          </a:p>
          <a:p>
            <a:pPr>
              <a:spcBef>
                <a:spcPts val="0"/>
              </a:spcBef>
            </a:pPr>
            <a:r>
              <a:rPr lang="ru-RU" sz="2400" b="1" dirty="0" err="1">
                <a:solidFill>
                  <a:srgbClr val="002060"/>
                </a:solidFill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</a:rPr>
              <a:t>гт</a:t>
            </a:r>
            <a:r>
              <a:rPr lang="ru-RU" sz="2400" b="1" dirty="0" smtClean="0">
                <a:solidFill>
                  <a:srgbClr val="002060"/>
                </a:solidFill>
              </a:rPr>
              <a:t> Ярега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782" y="0"/>
            <a:ext cx="4942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Статья 12.</a:t>
            </a:r>
            <a:r>
              <a:rPr lang="ru-RU" sz="2000" dirty="0">
                <a:solidFill>
                  <a:srgbClr val="002060"/>
                </a:solidFill>
              </a:rPr>
              <a:t> Государства-участники обеспечивают ребенку, способному сформулировать свои собственные взгляды, право свободно выражать эти взгляды по всем вопросам, затрагивающим ребенка, причем взглядам ребенка уделяется должное внимание в соответствии с возрастом и зрелостью ребенка. С этой целью ребенку, в частности, предоставляется возможность быть заслушанным в ходе любого судебного или административного разбирательства, затрагивающего ребенка...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Статья 13.</a:t>
            </a:r>
            <a:r>
              <a:rPr lang="ru-RU" sz="2000" dirty="0">
                <a:solidFill>
                  <a:srgbClr val="002060"/>
                </a:solidFill>
              </a:rPr>
              <a:t> Ребенок имеет право свободно выражать свое мнение; это право включает свободу искать, получать и передавать информацию и идеи любого рода независимо от границ в устной, письменной или печатной форме, в форме произведений искусства или с помощью других средств по выбору ребенка.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Статья 16.</a:t>
            </a:r>
            <a:r>
              <a:rPr lang="ru-RU" sz="2000" dirty="0">
                <a:solidFill>
                  <a:srgbClr val="002060"/>
                </a:solidFill>
              </a:rPr>
              <a:t> Ни один ребенок не может быть объектом произвольного или незаконного вмешательства в осуществление его права на личную жизнь, семейную жизнь, неприкосновенность жилища или тайну корреспонденции, или незаконного посягательства на его честь и репутацию.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Статья 19.</a:t>
            </a:r>
            <a:r>
              <a:rPr lang="ru-RU" sz="2000" dirty="0">
                <a:solidFill>
                  <a:srgbClr val="002060"/>
                </a:solidFill>
              </a:rPr>
              <a:t> Государства-участники принимают все необходимые... меры с целью защиты ребенка от всех форм физического или психологического насилия, оскорбления или злоупотребления, отсутствия заботы или небрежного обращения, грубого обращения или эксплуатации...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имею право: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843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жизнь,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свободу слова, мысли и религии,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медицинскую помощь,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отдых, досуг и участие в культурной и творческой жизни,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жить со своими родителями и воспитываться в семье,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воспитание,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уважение человеческого достоинства,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защиту от жесткого обращения,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Ф.И.О. при рождении,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защиту от вовлечения в преступную деятельность,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образование 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защиту от насилия в семье,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иметь гражданство своей страны,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защиту от продажи в рабство,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помощь со стороны государства по защите моих прав.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  <a:defRPr/>
            </a:pPr>
            <a:endParaRPr lang="ru-RU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0702" y="188640"/>
            <a:ext cx="2813298" cy="29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0466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588017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ст.29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Конвенции о правах ребёнка, образование должно быть направлено на развитие личности, умственных и физических способностей ребёнка и его…(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талантов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 31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конвенции признаёт право ребёнка на отдых и …(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досуг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Кто, согласно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ст.18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конвенции, несёт основную ответственность за воспитание и развитие ребёнка?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ребёнка на что закреплено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 28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Конвенции?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Неотъемлемое право ребёнка на что закреплено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 6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Конвенции?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Кто, если не родители, согласно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 18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Конвенции несут ответственность за воспитание ребёнка?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Опекуны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ст.28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Конвенции начальное образование является бесплатным и …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обязательным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ст.19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Конвенции государства принимают все необходимые меры с целью защиты ребёнка от всех форм физического и (какого?) насилия?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Какая организация в 1989 году приняла и выработала Конвенцию о правах ребёнка?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0"/>
            <a:ext cx="2664296" cy="161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0"/>
            <a:ext cx="230425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332656"/>
            <a:ext cx="2664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124744"/>
          <a:ext cx="7704856" cy="4968553"/>
        </p:xfrm>
        <a:graphic>
          <a:graphicData uri="http://schemas.openxmlformats.org/drawingml/2006/table">
            <a:tbl>
              <a:tblPr/>
              <a:tblGrid>
                <a:gridCol w="1184501"/>
                <a:gridCol w="6520355"/>
              </a:tblGrid>
              <a:tr h="764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Существительное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обозначающее тему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синквейна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«Права.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Честь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Два прилагательных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раскрывающих какие-либо интересные, характерные признаки явления, предмета, заявленного в теме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синквейна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(российская, важная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3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Три глагола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раскрывающие действия, воздействия и т.д., свойственные данному явлению, предмету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обязует</a:t>
                      </a: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защищает, охраняет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4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Фраза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раскрывающая суть явления, предмета, усиливающая предыдущие две строки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закон суров, но это закон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 строка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/>
                          <a:ea typeface="Times New Roman"/>
                        </a:rPr>
                        <a:t>Существительное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выступающее как итог, вывод, подводящее черту (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необходимость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1235971"/>
            <a:ext cx="85689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Права.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Умный, дипломатичный.                          Необходимые, равные.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Мыслит, дружит, защищает.          Даются, регулируют, защищают.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 каждого человека есть права.          Надо уважать права другого.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Индивид.                                                     Декларация.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1" y="404664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068960"/>
            <a:ext cx="2548880" cy="343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2924944"/>
            <a:ext cx="257746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608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Тот, кто о Конвенции не знает,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 в этой жизни потеряет.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права свои учили в школе,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в дружбе жить и в доброй воле.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Будет жизнь волшебной и прекрасной,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права учили не напрасно.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Пусть всегда над нами солнце светит,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Пусть живут в добре и счастье дети.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764704"/>
            <a:ext cx="43162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А.Усачёва 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Приключения маленького человечка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204864"/>
            <a:ext cx="28803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924944"/>
            <a:ext cx="2742547" cy="321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1" y="3356992"/>
            <a:ext cx="29523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«Дети имеют право на особую заботу и помощь»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44824"/>
            <a:ext cx="33843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844824"/>
            <a:ext cx="357421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8245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на 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жизнь, учебу, свободу, свободу мысли, защиту от насилия в семье, свободу верить или не верить в Бога, иметь гражданство своей страны, защиту от продажи в рабство, помощь со стороны государства по защите моих прав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22108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</a:t>
            </a:r>
            <a:r>
              <a:rPr lang="ru-RU" sz="3600" dirty="0" smtClean="0"/>
              <a:t>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система общеобязательных норм, установленных и охраняемых государством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9755" y="1052736"/>
            <a:ext cx="452424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32129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640960" cy="7111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3200" b="1" dirty="0" smtClean="0">
              <a:solidFill>
                <a:srgbClr val="A206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val="A20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>
                <a:solidFill>
                  <a:srgbClr val="A20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Декларация»-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A20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латинского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EB0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«провозглашение».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Присоединение  к декларации — лишь намерение государства следовать ее положениям. Несоблюдение основных принципов декларации никаких правовых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последствий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имеет. </a:t>
            </a: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1924 год – Лига Наций приняла Женевскую декларацию прав ребёнка.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1959 год – ООН принимает Декларацию прав ребёнка, в которой были провозглашены социальные и правовые принципы, касающиеся защиты и благополучия детей.</a:t>
            </a:r>
          </a:p>
          <a:p>
            <a:pPr algn="ctr">
              <a:lnSpc>
                <a:spcPct val="90000"/>
              </a:lnSpc>
              <a:defRPr/>
            </a:pP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j03008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516216" y="0"/>
            <a:ext cx="2224327" cy="192695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584176" cy="16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188640"/>
            <a:ext cx="6768752" cy="696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rgbClr val="A20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«Конвенция» 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 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латинского </a:t>
            </a:r>
            <a:r>
              <a:rPr lang="ru-RU" sz="3600" b="1" dirty="0">
                <a:solidFill>
                  <a:srgbClr val="EB09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«соглашение».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Государство, подписавшее конвенцию, берет на себя ответственность и готовность отвечать за невыполнение. Государство ежегодно предоставляет отчет в ООН о положении детей в своей стране. </a:t>
            </a: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 юридической </a:t>
            </a:r>
            <a:r>
              <a:rPr lang="ru-RU" sz="2400" b="1" dirty="0">
                <a:solidFill>
                  <a:srgbClr val="C00000"/>
                </a:solidFill>
              </a:rPr>
              <a:t>точки зрения более значимым документом является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Конвенция о правах ребенка.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20.11.1989 г.  Конвенция о правах ребенка  была принята Генеральной Ассамблеей ООН. </a:t>
            </a:r>
            <a:r>
              <a:rPr lang="ru-RU" sz="3200" dirty="0">
                <a:solidFill>
                  <a:srgbClr val="147218"/>
                </a:solidFill>
              </a:rPr>
              <a:t/>
            </a:r>
            <a:br>
              <a:rPr lang="ru-RU" sz="3200" dirty="0">
                <a:solidFill>
                  <a:srgbClr val="147218"/>
                </a:solidFill>
              </a:rPr>
            </a:b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image0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293096"/>
            <a:ext cx="2079453" cy="195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48376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Конвенция включает в себя группы: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основные права – на жизнь, на имя;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обеспеченное семейное благополучие ребенка (обязывает родителей заботиться о детях);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свободное развитие личности ребенка (свобода мысли, совести, религии);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здоровье детей (право на медицинское обслуживание);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образование детей  и их культурное развитие;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защита ребенка от экономической и др. эксплуатации.</a:t>
            </a:r>
          </a:p>
        </p:txBody>
      </p:sp>
      <p:pic>
        <p:nvPicPr>
          <p:cNvPr id="4" name="Picture 5" descr="J00790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5157192"/>
            <a:ext cx="1728192" cy="154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Фрагменты из Конвенции о правах ребенка.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Статья 1.</a:t>
            </a:r>
            <a:r>
              <a:rPr lang="ru-RU" sz="2000" dirty="0">
                <a:solidFill>
                  <a:srgbClr val="002060"/>
                </a:solidFill>
              </a:rPr>
              <a:t> Ребенком является каждое человеческое существо до достижения 18-летнего возраста.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Статья 6.</a:t>
            </a:r>
            <a:r>
              <a:rPr lang="ru-RU" sz="2000" dirty="0">
                <a:solidFill>
                  <a:srgbClr val="002060"/>
                </a:solidFill>
              </a:rPr>
              <a:t> Государства-участники признают, что каждый ребенок имеет неотъемлемое право на жизнь. Государства-участники обеспечивают в максимально возможной степени выживание и здоровое развитие ребенка.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Статья 7.</a:t>
            </a:r>
            <a:r>
              <a:rPr lang="ru-RU" sz="2000" dirty="0">
                <a:solidFill>
                  <a:srgbClr val="002060"/>
                </a:solidFill>
              </a:rPr>
              <a:t> Ребенок регистрируется сразу же после рождения и с момента рождения имеет право на имя и на приобретение гражданства, а также, насколько это возможно, право знать своих родителей и право на их заботу.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Статья 9. </a:t>
            </a:r>
            <a:r>
              <a:rPr lang="ru-RU" sz="2000" dirty="0">
                <a:solidFill>
                  <a:srgbClr val="002060"/>
                </a:solidFill>
              </a:rPr>
              <a:t>Государства-участники обеспечивают, чтобы ребенок не разлучался со своими родителями вопреки их желанию, за исключением случаев, когда компетентные органы, согласно судебному решению, определяют, что такое разлучение необходимо в наилучших интересах ребенка... Государства-участники уважают право ребенка, который разлучается с одним или обоими родителями, поддерживать на регулярной основе личные отношения и прямые контакты с обоими родителями, за исключением случая, когда это противоречит наилучшим интересам ребенка.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141277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987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«Дети имеют право на особую заботу и помощь»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имеют право на особую заботу и помощь»</dc:title>
  <dc:creator>user</dc:creator>
  <cp:lastModifiedBy>Логинов</cp:lastModifiedBy>
  <cp:revision>12</cp:revision>
  <dcterms:created xsi:type="dcterms:W3CDTF">2012-03-14T15:47:49Z</dcterms:created>
  <dcterms:modified xsi:type="dcterms:W3CDTF">2012-05-04T13:17:01Z</dcterms:modified>
</cp:coreProperties>
</file>