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24" d="100"/>
          <a:sy n="124" d="100"/>
        </p:scale>
        <p:origin x="-3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AE16B-AACA-47D8-9253-2A10822535DF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45412-0489-47A0-9B26-F7BA1F7369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AE16B-AACA-47D8-9253-2A10822535DF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45412-0489-47A0-9B26-F7BA1F736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AE16B-AACA-47D8-9253-2A10822535DF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45412-0489-47A0-9B26-F7BA1F736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AE16B-AACA-47D8-9253-2A10822535DF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45412-0489-47A0-9B26-F7BA1F736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AE16B-AACA-47D8-9253-2A10822535DF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45412-0489-47A0-9B26-F7BA1F7369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AE16B-AACA-47D8-9253-2A10822535DF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45412-0489-47A0-9B26-F7BA1F736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AE16B-AACA-47D8-9253-2A10822535DF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45412-0489-47A0-9B26-F7BA1F7369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AE16B-AACA-47D8-9253-2A10822535DF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45412-0489-47A0-9B26-F7BA1F736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AE16B-AACA-47D8-9253-2A10822535DF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45412-0489-47A0-9B26-F7BA1F736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AE16B-AACA-47D8-9253-2A10822535DF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45412-0489-47A0-9B26-F7BA1F736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74AE16B-AACA-47D8-9253-2A10822535DF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9D45412-0489-47A0-9B26-F7BA1F736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74AE16B-AACA-47D8-9253-2A10822535DF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9D45412-0489-47A0-9B26-F7BA1F736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71678"/>
            <a:ext cx="7772400" cy="2000264"/>
          </a:xfrm>
        </p:spPr>
        <p:txBody>
          <a:bodyPr/>
          <a:lstStyle/>
          <a:p>
            <a:pPr algn="ctr"/>
            <a:r>
              <a:rPr lang="ru-RU" sz="4400" dirty="0" smtClean="0"/>
              <a:t>Итоги и уроки </a:t>
            </a:r>
            <a:br>
              <a:rPr lang="ru-RU" sz="4400" dirty="0" smtClean="0"/>
            </a:br>
            <a:r>
              <a:rPr lang="ru-RU" sz="4400" dirty="0" smtClean="0"/>
              <a:t>Второй мировой войны.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14356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геноцид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armenian_genocide_turkey_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6050" y="2406753"/>
            <a:ext cx="6052604" cy="4178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928802"/>
            <a:ext cx="2571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действия, совершаемые с намерением уничтожить, полностью или частично, какую-либо национальную, этническую, расовую или религиозную группу.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0042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расизм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a_d99a37b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7686" y="606842"/>
            <a:ext cx="4524400" cy="5949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071678"/>
            <a:ext cx="3286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совокупность воззрений, в основе которых лежат положения о физической и умственной неравноценности человеческих рас и о решающем влиянии расовых различий на историю и культуру.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428604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антисемитизм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28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8926" y="1973094"/>
            <a:ext cx="5834085" cy="4550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571744"/>
            <a:ext cx="2786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одна из форм национальной нетерпимости, выражающаяся во враждебном отношении к евреям как этнической или религиозной группе.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428604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Концлагеря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0_460a1_53d46f31_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43240" y="1393303"/>
            <a:ext cx="5675330" cy="5141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071678"/>
            <a:ext cx="27146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термин, обозначающий специально оборудованный центр массового принудительного заключения и содержания следующих категорий граждан различных стран.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«Устав  Международного военного трибунала для суда и наказания главных военных преступников».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1013167_3167_5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8926" y="1806159"/>
            <a:ext cx="5948358" cy="481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500042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Резолюция Главной Ассамблеи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ООН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«Выдача и наказание военных преступников»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migdal-23500-231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6050" y="1524463"/>
            <a:ext cx="6035413" cy="503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357166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неофашизм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13117650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8992" y="2446728"/>
            <a:ext cx="5453074" cy="4089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1643050"/>
            <a:ext cx="30718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термин, который применяют для обозначения некоторых праворадикальных организаций и движений в ряде государств мира, которые в политическом и идейном отношении являются преемниками фашистских организаций, распущенных после 2-й мировой войны. Неофашисты проявляют склонность к политическому экстремизму, используют террористические формы 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500042"/>
            <a:ext cx="271464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До сих пор не совсем понимаю,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Как же я, и худа, и мала,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Сквозь пожары к победному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Маю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кирзачах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стопудовых дошла.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И откуда взялось столько силы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Даже в самых слабейших из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нас?..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Что гадать!-- Был и есть у России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Вечной прочности вечный запас.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Юлия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Друнина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281669204_bankoboev.ru_vse_v_nashih_ruka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43240" y="2285992"/>
            <a:ext cx="571504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85728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Спасибо за внимание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x_54d2bbc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1604" y="714356"/>
            <a:ext cx="5857916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6443682" cy="1308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934930" y="-40148180"/>
            <a:ext cx="15240000" cy="1150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4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6383" y="375026"/>
            <a:ext cx="8167743" cy="612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2704860_12210711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50009"/>
            <a:ext cx="8366148" cy="627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Итоги: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71472" y="2000240"/>
            <a:ext cx="8072494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Распад колониальных империй.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Повышение авторитета СССР.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Освобождение Европы от фашизма.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Образование ООН.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Победа СССР.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Полное поражение и капитуляция стран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агрессоров.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Крушение диктаторских режимов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8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К</a:t>
            </a:r>
            <a:r>
              <a:rPr lang="ru-RU" sz="4400" dirty="0" smtClean="0">
                <a:solidFill>
                  <a:srgbClr val="C00000"/>
                </a:solidFill>
              </a:rPr>
              <a:t>апитуляция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25197_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953436"/>
            <a:ext cx="3857652" cy="5619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2643182"/>
            <a:ext cx="26432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</a:t>
            </a:r>
            <a:r>
              <a:rPr lang="ru-RU" sz="2800" dirty="0" smtClean="0"/>
              <a:t>прекращение вооружённой борьбы и сдача вооружённых сил одного из воюющих государств.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85794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Устав  ООН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_1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952483"/>
            <a:ext cx="4143387" cy="5524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2214554"/>
            <a:ext cx="25717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- международная организация, созданная для поддержания и укрепления международного мира и безопасности, развития сотрудничества между государствами.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gs_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2214578" cy="1350893"/>
          </a:xfrm>
          <a:prstGeom prst="rect">
            <a:avLst/>
          </a:prstGeom>
        </p:spPr>
      </p:pic>
      <p:pic>
        <p:nvPicPr>
          <p:cNvPr id="3" name="Рисунок 2" descr="600px-Flag_of_Romania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1142984"/>
            <a:ext cx="2214558" cy="1476372"/>
          </a:xfrm>
          <a:prstGeom prst="rect">
            <a:avLst/>
          </a:prstGeom>
        </p:spPr>
      </p:pic>
      <p:pic>
        <p:nvPicPr>
          <p:cNvPr id="4" name="Рисунок 3" descr="italy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2" y="2071678"/>
            <a:ext cx="2214578" cy="1476386"/>
          </a:xfrm>
          <a:prstGeom prst="rect">
            <a:avLst/>
          </a:prstGeom>
        </p:spPr>
      </p:pic>
      <p:pic>
        <p:nvPicPr>
          <p:cNvPr id="5" name="Рисунок 4" descr="640px-Flag_of_Hungary_1940.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868" y="3071810"/>
            <a:ext cx="2214578" cy="1477538"/>
          </a:xfrm>
          <a:prstGeom prst="rect">
            <a:avLst/>
          </a:prstGeom>
        </p:spPr>
      </p:pic>
      <p:pic>
        <p:nvPicPr>
          <p:cNvPr id="6" name="Рисунок 5" descr="Болгария(1)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57752" y="4071942"/>
            <a:ext cx="2214578" cy="1477658"/>
          </a:xfrm>
          <a:prstGeom prst="rect">
            <a:avLst/>
          </a:prstGeom>
        </p:spPr>
      </p:pic>
      <p:pic>
        <p:nvPicPr>
          <p:cNvPr id="7" name="Рисунок 6" descr="800px-Flag_of_Japan.svg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00760" y="4929198"/>
            <a:ext cx="2214578" cy="1475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643050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Уроки: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3214686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Уроки – нечто поучительное, то, из чего можно сделать вывод для будущего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714356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фашизм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fascism_big_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6050" y="2714620"/>
            <a:ext cx="6024568" cy="3833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2071678"/>
            <a:ext cx="21431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политологический термин, который является обобщающим наименованием специфических крайне правых политических движений, идеологий, и возглавляемых ими политических режимов диктаторского типа.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196</TotalTime>
  <Words>340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Итоги и уроки  Второй мировой войны.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 уроки  Второй мировой войны.</dc:title>
  <dc:creator>А</dc:creator>
  <cp:lastModifiedBy>Логинов</cp:lastModifiedBy>
  <cp:revision>21</cp:revision>
  <dcterms:created xsi:type="dcterms:W3CDTF">2012-03-08T17:50:44Z</dcterms:created>
  <dcterms:modified xsi:type="dcterms:W3CDTF">2012-05-04T13:25:48Z</dcterms:modified>
</cp:coreProperties>
</file>