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49BC3-D247-4F6E-B2F8-FE4C7E6856A4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F69D-80B2-4ACD-9025-EBEAEF363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BF69D-80B2-4ACD-9025-EBEAEF3639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77FB-6D1B-4682-8C0E-84C5FD7AE115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CD6A-7405-4944-92D0-9DA8C9EA9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но КП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07504" y="1916832"/>
            <a:ext cx="8856984" cy="554461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КонсультантПлюс - компьютерная программа, база данных, справочно – правовая( информационно – правовая) система . Содержит в себе документы российского законодательства – федерального и регионального, международные документы, которые касаются Российской Федерации, аналитический материал – комментарии, разъяснения, пособия, книги, материалы арбитражной  и судебной практики, законопроекты, формы и образцы различных документов и многие другие документы, касающиеся российского права.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Окно К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9144000" cy="1412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ОкноКП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52536" y="-99392"/>
            <a:ext cx="9505056" cy="6957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п4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45056" y="332656"/>
            <a:ext cx="6976473" cy="57935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Окно К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8640"/>
            <a:ext cx="9144000" cy="1342450"/>
          </a:xfrm>
          <a:prstGeom prst="rect">
            <a:avLst/>
          </a:prstGeom>
        </p:spPr>
      </p:pic>
      <p:pic>
        <p:nvPicPr>
          <p:cNvPr id="5" name="Рисунок 4" descr="кп5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556792"/>
            <a:ext cx="7416824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ант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9576"/>
            <a:ext cx="9144000" cy="66988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ант2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039"/>
            <a:ext cx="9144000" cy="67819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декс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71</Words>
  <Application>Microsoft Office PowerPoint</Application>
  <PresentationFormat>Экран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Дом родной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Логинов</cp:lastModifiedBy>
  <cp:revision>11</cp:revision>
  <dcterms:created xsi:type="dcterms:W3CDTF">2012-02-08T17:01:59Z</dcterms:created>
  <dcterms:modified xsi:type="dcterms:W3CDTF">2012-05-04T12:11:52Z</dcterms:modified>
</cp:coreProperties>
</file>