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9" d="100"/>
          <a:sy n="49" d="100"/>
        </p:scale>
        <p:origin x="-108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7F0E-F0E2-4BC9-AB26-639D0C2C3D22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A937-4C27-47FC-A02C-1C90375A8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57290" y="1571612"/>
            <a:ext cx="6572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Comic Sans MS" pitchFamily="66" charset="0"/>
              </a:rPr>
              <a:t>«Как быстро найти документ по точным реквизитам в Справочно-правовой системе «</a:t>
            </a:r>
            <a:r>
              <a:rPr lang="ru-RU" sz="3200" dirty="0" err="1">
                <a:solidFill>
                  <a:srgbClr val="FF0000"/>
                </a:solidFill>
                <a:latin typeface="Comic Sans MS" pitchFamily="66" charset="0"/>
              </a:rPr>
              <a:t>КонсультантПлюс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».</a:t>
            </a:r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57818" y="4929198"/>
            <a:ext cx="35004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Составитель: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Стеценко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Ольга Михайловна,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информатики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43174" y="6215082"/>
            <a:ext cx="4071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г.Емва, 2014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общеобразовательная школа №1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 Емвы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AutoShape 1"/>
          <p:cNvSpPr>
            <a:spLocks noChangeShapeType="1"/>
          </p:cNvSpPr>
          <p:nvPr/>
        </p:nvSpPr>
        <p:spPr bwMode="auto">
          <a:xfrm flipH="1">
            <a:off x="1285852" y="1714488"/>
            <a:ext cx="214314" cy="242889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2" name="AutoShape 2"/>
          <p:cNvSpPr>
            <a:spLocks noChangeShapeType="1"/>
          </p:cNvSpPr>
          <p:nvPr/>
        </p:nvSpPr>
        <p:spPr bwMode="auto">
          <a:xfrm flipH="1">
            <a:off x="2857489" y="1714488"/>
            <a:ext cx="142876" cy="3429024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3" name="AutoShape 3"/>
          <p:cNvSpPr>
            <a:spLocks noChangeShapeType="1"/>
          </p:cNvSpPr>
          <p:nvPr/>
        </p:nvSpPr>
        <p:spPr bwMode="auto">
          <a:xfrm>
            <a:off x="6643702" y="1785926"/>
            <a:ext cx="428628" cy="1428760"/>
          </a:xfrm>
          <a:prstGeom prst="straightConnector1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/>
          <p:cNvSpPr>
            <a:spLocks noChangeShapeType="1"/>
          </p:cNvSpPr>
          <p:nvPr/>
        </p:nvSpPr>
        <p:spPr bwMode="auto">
          <a:xfrm>
            <a:off x="2285984" y="2285992"/>
            <a:ext cx="2143140" cy="18573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5" name="AutoShape 5"/>
          <p:cNvSpPr>
            <a:spLocks noChangeShapeType="1"/>
          </p:cNvSpPr>
          <p:nvPr/>
        </p:nvSpPr>
        <p:spPr bwMode="auto">
          <a:xfrm>
            <a:off x="4857752" y="2285992"/>
            <a:ext cx="1500198" cy="2643206"/>
          </a:xfrm>
          <a:prstGeom prst="straightConnector1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28596" y="428604"/>
            <a:ext cx="23574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85786" y="1142984"/>
            <a:ext cx="79412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Президента РФ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06.04.2006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325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мерах государственной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поддержки талантливой молодежи"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4286256"/>
            <a:ext cx="1718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документа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5286388"/>
            <a:ext cx="192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принявший орган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3286124"/>
            <a:ext cx="702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4214818"/>
            <a:ext cx="770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номер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5000636"/>
            <a:ext cx="2193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документа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animBg="1"/>
      <p:bldP spid="10242" grpId="0" animBg="1"/>
      <p:bldP spid="10243" grpId="0" animBg="1"/>
      <p:bldP spid="10244" grpId="0" animBg="1"/>
      <p:bldP spid="10245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857356" y="1214422"/>
            <a:ext cx="5727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приказ Минфина РФ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30.03.2001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26н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8596" y="428604"/>
            <a:ext cx="23574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00166" y="3214686"/>
            <a:ext cx="62151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вид документа.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Минфин РФ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принявший орган.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30.03.2001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дата.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номер.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596" y="428604"/>
            <a:ext cx="23574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85852" y="1214422"/>
            <a:ext cx="683642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Найти закон от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10.01.2002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«Об охране окружающей среды».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42976" y="3286124"/>
            <a:ext cx="71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вид документа.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10.01.2002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дата.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 охране окружающей среды»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название документа.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596" y="428604"/>
            <a:ext cx="23574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728" y="1785926"/>
            <a:ext cx="671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документы о едином государственном экзамене.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http://go2.imgsmail.ru/imgpreview?key=http%3A//e-educ.ru/uploads/posts/2011-09/1316088431_ege2011.jpg&amp;mb=imgdb_preview_17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72732">
            <a:off x="6661855" y="4841942"/>
            <a:ext cx="2044850" cy="14017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596" y="428604"/>
            <a:ext cx="23574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ример 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4414" y="1428736"/>
            <a:ext cx="70243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Указ Президента РФ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15.02.1994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штандарте (флаге) Президента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Российской Федерации».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ы презентаций\фоны пррпр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5643578"/>
            <a:ext cx="794577" cy="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428604"/>
            <a:ext cx="80010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Найти Федеральный закон от 29.12.2012 № 273-ФЗ. Как он называется? Записать в тетради.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Найти Приказ от 29 августа 2011 года. Как он называется? Номер? Записать в тетради.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Задания, которые не успели выполнить в классе, закончить дома.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Холопова Полина Владимировна</cp:lastModifiedBy>
  <cp:revision>14</cp:revision>
  <dcterms:created xsi:type="dcterms:W3CDTF">2014-03-11T18:42:55Z</dcterms:created>
  <dcterms:modified xsi:type="dcterms:W3CDTF">2014-06-19T06:15:30Z</dcterms:modified>
</cp:coreProperties>
</file>